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9D0E74F-5EEB-9746-AEAB-0613208B86F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B5C2B4-98C8-B448-ADD7-CF567E387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Serology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 1/15/15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 in the box!</a:t>
            </a:r>
          </a:p>
          <a:p>
            <a:r>
              <a:rPr lang="en-US" dirty="0" smtClean="0"/>
              <a:t>Grab two yellow </a:t>
            </a:r>
            <a:r>
              <a:rPr lang="en-US" dirty="0" smtClean="0"/>
              <a:t>folders</a:t>
            </a:r>
            <a:r>
              <a:rPr lang="en-US" dirty="0" smtClean="0"/>
              <a:t>, </a:t>
            </a:r>
            <a:r>
              <a:rPr lang="en-US" dirty="0" smtClean="0"/>
              <a:t>a calculator, and a ruler.</a:t>
            </a:r>
          </a:p>
          <a:p>
            <a:r>
              <a:rPr lang="en-US" dirty="0" smtClean="0"/>
              <a:t>Do you have any last minute questions?</a:t>
            </a:r>
          </a:p>
          <a:p>
            <a:r>
              <a:rPr lang="en-US" dirty="0" smtClean="0"/>
              <a:t>HW: Study for the midterm!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Analyze blood types </a:t>
            </a:r>
          </a:p>
          <a:p>
            <a:pPr lvl="1"/>
            <a:r>
              <a:rPr lang="en-US" dirty="0" smtClean="0"/>
              <a:t>Define serology terms</a:t>
            </a:r>
          </a:p>
          <a:p>
            <a:pPr lvl="1"/>
            <a:r>
              <a:rPr lang="en-US" dirty="0" smtClean="0"/>
              <a:t>Calculate angles and discuss blood spatter</a:t>
            </a:r>
          </a:p>
          <a:p>
            <a:pPr lvl="1"/>
            <a:r>
              <a:rPr lang="en-US" dirty="0" smtClean="0"/>
              <a:t>Review the topics covered in Quarter 1 and 2</a:t>
            </a:r>
          </a:p>
          <a:p>
            <a:pPr lvl="1"/>
            <a:r>
              <a:rPr lang="en-US" dirty="0" smtClean="0"/>
              <a:t>Review the concepts of first semester:</a:t>
            </a:r>
          </a:p>
          <a:p>
            <a:pPr lvl="2"/>
            <a:r>
              <a:rPr lang="en-US" dirty="0" smtClean="0"/>
              <a:t>Introduction</a:t>
            </a:r>
          </a:p>
          <a:p>
            <a:pPr lvl="2"/>
            <a:r>
              <a:rPr lang="en-US" dirty="0" smtClean="0"/>
              <a:t>Evidence</a:t>
            </a:r>
          </a:p>
          <a:p>
            <a:pPr lvl="2"/>
            <a:r>
              <a:rPr lang="en-US" dirty="0" smtClean="0"/>
              <a:t>Crime Scene</a:t>
            </a:r>
          </a:p>
          <a:p>
            <a:pPr lvl="2"/>
            <a:r>
              <a:rPr lang="en-US" dirty="0" smtClean="0"/>
              <a:t>Fingerprinting</a:t>
            </a:r>
          </a:p>
          <a:p>
            <a:pPr lvl="2"/>
            <a:r>
              <a:rPr lang="en-US" dirty="0" smtClean="0"/>
              <a:t>Forensic Anthropology</a:t>
            </a:r>
          </a:p>
          <a:p>
            <a:pPr lvl="2"/>
            <a:r>
              <a:rPr lang="en-US" dirty="0" smtClean="0"/>
              <a:t>DNA</a:t>
            </a:r>
          </a:p>
          <a:p>
            <a:pPr lvl="2"/>
            <a:r>
              <a:rPr lang="en-US" dirty="0" smtClean="0"/>
              <a:t>Forensic Serology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Forensic Serology Quiz</a:t>
            </a:r>
          </a:p>
          <a:p>
            <a:r>
              <a:rPr lang="en-US" dirty="0" smtClean="0"/>
              <a:t>Work on your review packet when done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exam is 100 multiple choice questions.</a:t>
            </a:r>
          </a:p>
          <a:p>
            <a:r>
              <a:rPr lang="en-US" dirty="0" smtClean="0"/>
              <a:t>Pd. 3 – 1/21, 2</a:t>
            </a:r>
            <a:r>
              <a:rPr lang="en-US" baseline="30000" dirty="0" smtClean="0"/>
              <a:t>nd</a:t>
            </a:r>
            <a:r>
              <a:rPr lang="en-US" dirty="0" smtClean="0"/>
              <a:t> exam</a:t>
            </a:r>
          </a:p>
          <a:p>
            <a:r>
              <a:rPr lang="en-US" dirty="0" smtClean="0"/>
              <a:t>Pd. 5 – 1/23, 1</a:t>
            </a:r>
            <a:r>
              <a:rPr lang="en-US" baseline="30000" dirty="0" smtClean="0"/>
              <a:t>st</a:t>
            </a:r>
            <a:r>
              <a:rPr lang="en-US" dirty="0" smtClean="0"/>
              <a:t> exam</a:t>
            </a:r>
          </a:p>
          <a:p>
            <a:r>
              <a:rPr lang="en-US" dirty="0" smtClean="0"/>
              <a:t>Pd. 6 – 1/23, 2</a:t>
            </a:r>
            <a:r>
              <a:rPr lang="en-US" baseline="30000" dirty="0" smtClean="0"/>
              <a:t>nd</a:t>
            </a:r>
            <a:r>
              <a:rPr lang="en-US" dirty="0" smtClean="0"/>
              <a:t>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1, 2,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25712"/>
            <a:ext cx="7345363" cy="45510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Introduction to Forensic Science</a:t>
            </a:r>
          </a:p>
          <a:p>
            <a:r>
              <a:rPr lang="en-US" dirty="0" smtClean="0"/>
              <a:t>Evidence</a:t>
            </a:r>
          </a:p>
          <a:p>
            <a:r>
              <a:rPr lang="en-US" dirty="0" smtClean="0"/>
              <a:t>The Crime Scene</a:t>
            </a:r>
          </a:p>
          <a:p>
            <a:r>
              <a:rPr lang="en-US" dirty="0" smtClean="0"/>
              <a:t>Any questions?</a:t>
            </a:r>
          </a:p>
          <a:p>
            <a:r>
              <a:rPr lang="en-US" dirty="0" smtClean="0"/>
              <a:t>Work on the review packet.  Your homework from now until the day of your exam is to complete this, and study it.</a:t>
            </a:r>
          </a:p>
          <a:p>
            <a:r>
              <a:rPr lang="en-US" dirty="0" smtClean="0"/>
              <a:t>While you work, Ms. Bloedorn will check the Serology packet.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34 #1-3 – Ch 1</a:t>
            </a:r>
          </a:p>
          <a:p>
            <a:r>
              <a:rPr lang="en-US" dirty="0" smtClean="0"/>
              <a:t>pg. 65-66 #1-5 – Ch 2</a:t>
            </a:r>
          </a:p>
          <a:p>
            <a:r>
              <a:rPr lang="en-US" dirty="0" smtClean="0"/>
              <a:t>pg. 98 #1-4 – Ch 3</a:t>
            </a:r>
          </a:p>
          <a:p>
            <a:r>
              <a:rPr lang="en-US" dirty="0" smtClean="0"/>
              <a:t>pg. 503-4 #1-3 – Ch 14</a:t>
            </a:r>
          </a:p>
          <a:p>
            <a:r>
              <a:rPr lang="en-US" dirty="0" smtClean="0"/>
              <a:t>pg. 346 #1-4 – Ch 9</a:t>
            </a:r>
          </a:p>
          <a:p>
            <a:r>
              <a:rPr lang="en-US" dirty="0" smtClean="0"/>
              <a:t>pg. 302 #1-3 – Ch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Police find an apparent suicide victim.  In their investigation, they find:</a:t>
            </a:r>
          </a:p>
          <a:p>
            <a:pPr lvl="1"/>
            <a:r>
              <a:rPr lang="en-US" dirty="0" smtClean="0"/>
              <a:t>A note written by the victim</a:t>
            </a:r>
          </a:p>
          <a:p>
            <a:pPr lvl="1"/>
            <a:r>
              <a:rPr lang="en-US" dirty="0" smtClean="0"/>
              <a:t>A revolver bearing fingerprints</a:t>
            </a:r>
          </a:p>
          <a:p>
            <a:pPr lvl="1"/>
            <a:r>
              <a:rPr lang="en-US" dirty="0" smtClean="0"/>
              <a:t>Traces of skin and blood under the victim’s fingernails</a:t>
            </a:r>
          </a:p>
          <a:p>
            <a:r>
              <a:rPr lang="en-US" dirty="0" smtClean="0"/>
              <a:t>Which units of the crime lab should investigate each piece of evidence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tests should be done on the evidence?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473</TotalTime>
  <Words>311</Words>
  <Application>Microsoft Macintosh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Capital</vt:lpstr>
      <vt:lpstr>Serology Quiz</vt:lpstr>
      <vt:lpstr>Drill</vt:lpstr>
      <vt:lpstr>Objectives</vt:lpstr>
      <vt:lpstr>Quiz!</vt:lpstr>
      <vt:lpstr>Review</vt:lpstr>
      <vt:lpstr>Chapter 1, 2, 3</vt:lpstr>
      <vt:lpstr>More review…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Serology Quiz</dc:title>
  <dc:creator>Howard County Administrator</dc:creator>
  <cp:lastModifiedBy>Howard County Administrator</cp:lastModifiedBy>
  <cp:revision>2</cp:revision>
  <dcterms:created xsi:type="dcterms:W3CDTF">2015-01-15T11:52:49Z</dcterms:created>
  <dcterms:modified xsi:type="dcterms:W3CDTF">2015-01-15T19:37:21Z</dcterms:modified>
</cp:coreProperties>
</file>