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  <a:noFill/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solidFill>
            <a:srgbClr val="FCF29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A77C2BCF-036F-C34A-8903-6D135E5799F2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CFA24AE-CF93-4E43-A20D-3162957F1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421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42120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42120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42120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42120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1/14/15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four (eight) types of blood?</a:t>
            </a:r>
          </a:p>
          <a:p>
            <a:r>
              <a:rPr lang="en-US" dirty="0" smtClean="0"/>
              <a:t>What do genotype and phenotype mean?</a:t>
            </a:r>
          </a:p>
          <a:p>
            <a:r>
              <a:rPr lang="en-US" dirty="0" smtClean="0"/>
              <a:t>HW: Study for Serology Quiz and Midterm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Analyze blood types </a:t>
            </a:r>
          </a:p>
          <a:p>
            <a:pPr lvl="1"/>
            <a:r>
              <a:rPr lang="en-US" dirty="0" smtClean="0"/>
              <a:t>Define serology terms</a:t>
            </a:r>
          </a:p>
          <a:p>
            <a:pPr lvl="1"/>
            <a:r>
              <a:rPr lang="en-US" dirty="0" smtClean="0"/>
              <a:t>Calculate angles and discuss blood spatter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Review WS (from 1/5)</a:t>
            </a:r>
          </a:p>
          <a:p>
            <a:r>
              <a:rPr lang="en-US" dirty="0" smtClean="0"/>
              <a:t>Serology and Spatter </a:t>
            </a:r>
            <a:r>
              <a:rPr lang="en-US" dirty="0" err="1" smtClean="0"/>
              <a:t>Kahoots</a:t>
            </a:r>
            <a:r>
              <a:rPr lang="en-US" dirty="0" smtClean="0"/>
              <a:t> (if time)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Review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review this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a recognizable name at </a:t>
            </a:r>
            <a:r>
              <a:rPr lang="en-US" dirty="0" err="1" smtClean="0"/>
              <a:t>kahoot.it</a:t>
            </a:r>
            <a:endParaRPr lang="en-US" dirty="0" smtClean="0"/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Write your answers on a piece of paper to turn 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 Tubes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 Tubes.thmx</Template>
  <TotalTime>258</TotalTime>
  <Words>98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Test Tubes</vt:lpstr>
      <vt:lpstr>Blood Review</vt:lpstr>
      <vt:lpstr>Drill</vt:lpstr>
      <vt:lpstr>Objectives</vt:lpstr>
      <vt:lpstr>Let’s Review</vt:lpstr>
      <vt:lpstr>Blood Review WS</vt:lpstr>
      <vt:lpstr>Kahoot Time!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Review</dc:title>
  <dc:creator>Howard County Administrator</dc:creator>
  <cp:lastModifiedBy>Howard County Administrator</cp:lastModifiedBy>
  <cp:revision>3</cp:revision>
  <dcterms:created xsi:type="dcterms:W3CDTF">2015-01-14T16:21:44Z</dcterms:created>
  <dcterms:modified xsi:type="dcterms:W3CDTF">2015-01-14T20:29:02Z</dcterms:modified>
</cp:coreProperties>
</file>