
<file path=[Content_Types].xml><?xml version="1.0" encoding="utf-8"?>
<Types xmlns="http://schemas.openxmlformats.org/package/2006/content-types">
  <Override PartName="/ppt/slideLayouts/slideLayout21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2" r:id="rId1"/>
    <p:sldMasterId id="2147483685" r:id="rId2"/>
  </p:sldMasterIdLst>
  <p:sldIdLst>
    <p:sldId id="256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7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ABD3-13C4-F248-AE04-753C87864953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7AF4-B651-F741-953F-A118A7536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ABD3-13C4-F248-AE04-753C87864953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7AF4-B651-F741-953F-A118A7536A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ABD3-13C4-F248-AE04-753C87864953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7AF4-B651-F741-953F-A118A7536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ABD3-13C4-F248-AE04-753C87864953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7AF4-B651-F741-953F-A118A7536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ABD3-13C4-F248-AE04-753C87864953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7AF4-B651-F741-953F-A118A7536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ABD3-13C4-F248-AE04-753C87864953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7AF4-B651-F741-953F-A118A7536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ABD3-13C4-F248-AE04-753C87864953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7AF4-B651-F741-953F-A118A7536A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ABD3-13C4-F248-AE04-753C87864953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7AF4-B651-F741-953F-A118A7536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ABD3-13C4-F248-AE04-753C87864953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7AF4-B651-F741-953F-A118A7536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ABD3-13C4-F248-AE04-753C87864953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7AF4-B651-F741-953F-A118A7536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ABD3-13C4-F248-AE04-753C87864953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7AF4-B651-F741-953F-A118A7536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ABD3-13C4-F248-AE04-753C87864953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7AF4-B651-F741-953F-A118A7536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ABD3-13C4-F248-AE04-753C87864953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7AF4-B651-F741-953F-A118A7536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ABD3-13C4-F248-AE04-753C87864953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7AF4-B651-F741-953F-A118A7536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ABD3-13C4-F248-AE04-753C87864953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7AF4-B651-F741-953F-A118A7536A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ABD3-13C4-F248-AE04-753C87864953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7AF4-B651-F741-953F-A118A7536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ABD3-13C4-F248-AE04-753C87864953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7AF4-B651-F741-953F-A118A7536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ABD3-13C4-F248-AE04-753C87864953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7AF4-B651-F741-953F-A118A7536A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ABD3-13C4-F248-AE04-753C87864953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7AF4-B651-F741-953F-A118A7536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ABD3-13C4-F248-AE04-753C87864953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7AF4-B651-F741-953F-A118A7536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ABD3-13C4-F248-AE04-753C87864953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7AF4-B651-F741-953F-A118A7536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ABD3-13C4-F248-AE04-753C87864953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7AF4-B651-F741-953F-A118A7536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ABD3-13C4-F248-AE04-753C87864953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7AF4-B651-F741-953F-A118A7536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ABD3-13C4-F248-AE04-753C87864953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E7AF4-B651-F741-953F-A118A7536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400ABD3-13C4-F248-AE04-753C87864953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044E7AF4-B651-F741-953F-A118A7536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400ABD3-13C4-F248-AE04-753C87864953}" type="datetimeFigureOut">
              <a:rPr lang="en-US" smtClean="0"/>
              <a:pPr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044E7AF4-B651-F741-953F-A118A7536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Midterm Review Day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1/14/15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Take out the Unit 1 and 2 Review sheet from yesterday.  Continue to work on it.</a:t>
            </a:r>
            <a:endParaRPr lang="en-US" sz="2400" dirty="0" smtClean="0"/>
          </a:p>
          <a:p>
            <a:r>
              <a:rPr lang="en-US" sz="2600" dirty="0" smtClean="0"/>
              <a:t>HW: Review for the Midterm!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Review for their midterm exam, including such topics as:</a:t>
            </a:r>
          </a:p>
          <a:p>
            <a:pPr lvl="2"/>
            <a:r>
              <a:rPr lang="en-US" dirty="0" smtClean="0"/>
              <a:t>Mathematics of Chemistry</a:t>
            </a:r>
          </a:p>
          <a:p>
            <a:pPr lvl="2"/>
            <a:r>
              <a:rPr lang="en-US" dirty="0" smtClean="0"/>
              <a:t>Matter</a:t>
            </a:r>
          </a:p>
          <a:p>
            <a:pPr lvl="2"/>
            <a:r>
              <a:rPr lang="en-US" dirty="0" smtClean="0"/>
              <a:t>Atomic Structure</a:t>
            </a:r>
          </a:p>
          <a:p>
            <a:pPr lvl="2"/>
            <a:r>
              <a:rPr lang="en-US" dirty="0" smtClean="0"/>
              <a:t>Electron Configuration</a:t>
            </a:r>
          </a:p>
          <a:p>
            <a:pPr lvl="2"/>
            <a:r>
              <a:rPr lang="en-US" dirty="0" smtClean="0"/>
              <a:t>The Periodic Table</a:t>
            </a:r>
          </a:p>
          <a:p>
            <a:pPr lvl="2"/>
            <a:r>
              <a:rPr lang="en-US" dirty="0" smtClean="0"/>
              <a:t>Bonding</a:t>
            </a:r>
          </a:p>
          <a:p>
            <a:pPr lvl="2"/>
            <a:r>
              <a:rPr lang="en-US" dirty="0" smtClean="0"/>
              <a:t>Nomenclature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3 &amp;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take a look at these!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399" y="1426464"/>
            <a:ext cx="7557663" cy="4699699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800" dirty="0" smtClean="0"/>
              <a:t>Turn to the person next to you and: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Explain why significant figures are important for scientists to use, consistently.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Identify the number of sig figs in each of these measurements: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sz="2400" dirty="0" smtClean="0"/>
              <a:t>0.01209 </a:t>
            </a:r>
            <a:r>
              <a:rPr lang="en-US" sz="2400" dirty="0" err="1" smtClean="0"/>
              <a:t>g</a:t>
            </a:r>
            <a:endParaRPr lang="en-US" sz="2400" dirty="0" smtClean="0"/>
          </a:p>
          <a:p>
            <a:pPr marL="788670" lvl="1" indent="-514350">
              <a:buFont typeface="+mj-lt"/>
              <a:buAutoNum type="arabicPeriod"/>
            </a:pPr>
            <a:r>
              <a:rPr lang="en-US" sz="2400" dirty="0" smtClean="0"/>
              <a:t>200 </a:t>
            </a:r>
            <a:r>
              <a:rPr lang="en-US" sz="2400" dirty="0" err="1" smtClean="0"/>
              <a:t>m</a:t>
            </a:r>
            <a:endParaRPr lang="en-US" sz="2400" dirty="0" smtClean="0"/>
          </a:p>
          <a:p>
            <a:pPr marL="788670" lvl="1" indent="-514350">
              <a:buFont typeface="+mj-lt"/>
              <a:buAutoNum type="arabicPeriod"/>
            </a:pPr>
            <a:r>
              <a:rPr lang="en-US" sz="2400" dirty="0" smtClean="0"/>
              <a:t>209 </a:t>
            </a:r>
            <a:r>
              <a:rPr lang="en-US" sz="2400" dirty="0" err="1" smtClean="0"/>
              <a:t>m</a:t>
            </a:r>
            <a:endParaRPr lang="en-US" sz="2400" dirty="0" smtClean="0"/>
          </a:p>
          <a:p>
            <a:pPr marL="788670" lvl="1" indent="-514350">
              <a:buFont typeface="+mj-lt"/>
              <a:buAutoNum type="arabicPeriod"/>
            </a:pPr>
            <a:r>
              <a:rPr lang="en-US" sz="2400" dirty="0" smtClean="0"/>
              <a:t>9,000,010 </a:t>
            </a:r>
            <a:r>
              <a:rPr lang="en-US" sz="2400" dirty="0" err="1" smtClean="0"/>
              <a:t>s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1023</TotalTime>
  <Words>116</Words>
  <Application>Microsoft Macintosh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Breeze</vt:lpstr>
      <vt:lpstr>1_Breeze</vt:lpstr>
      <vt:lpstr>Midterm Review Day 1</vt:lpstr>
      <vt:lpstr>Drill</vt:lpstr>
      <vt:lpstr>Objectives</vt:lpstr>
      <vt:lpstr>Unit 3 &amp; 4</vt:lpstr>
      <vt:lpstr>Closure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Midterm Review Day 1</dc:title>
  <dc:creator>Howard County Administrator</dc:creator>
  <cp:lastModifiedBy>Howard County Administrator</cp:lastModifiedBy>
  <cp:revision>3</cp:revision>
  <dcterms:created xsi:type="dcterms:W3CDTF">2015-01-14T20:29:14Z</dcterms:created>
  <dcterms:modified xsi:type="dcterms:W3CDTF">2015-01-14T20:31:32Z</dcterms:modified>
</cp:coreProperties>
</file>