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2081E6-6A2C-9849-AE13-998B049419F2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70B041-1D04-4545-86E5-2C5966C9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81E6-6A2C-9849-AE13-998B049419F2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041-1D04-4545-86E5-2C5966C9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81E6-6A2C-9849-AE13-998B049419F2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041-1D04-4545-86E5-2C5966C9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81E6-6A2C-9849-AE13-998B049419F2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041-1D04-4545-86E5-2C5966C92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81E6-6A2C-9849-AE13-998B049419F2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041-1D04-4545-86E5-2C5966C92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81E6-6A2C-9849-AE13-998B049419F2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041-1D04-4545-86E5-2C5966C92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81E6-6A2C-9849-AE13-998B049419F2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041-1D04-4545-86E5-2C5966C9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81E6-6A2C-9849-AE13-998B049419F2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041-1D04-4545-86E5-2C5966C92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81E6-6A2C-9849-AE13-998B049419F2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041-1D04-4545-86E5-2C5966C9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72081E6-6A2C-9849-AE13-998B049419F2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041-1D04-4545-86E5-2C5966C9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72081E6-6A2C-9849-AE13-998B049419F2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70B041-1D04-4545-86E5-2C5966C92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72081E6-6A2C-9849-AE13-998B049419F2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F70B041-1D04-4545-86E5-2C5966C92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Molecular Geometry Quiz</a:t>
            </a:r>
            <a:br>
              <a:rPr lang="en-US" dirty="0" smtClean="0"/>
            </a:br>
            <a:r>
              <a:rPr lang="en-US" dirty="0" smtClean="0"/>
              <a:t>Review for Midterm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1/13/15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 in the box!</a:t>
            </a:r>
          </a:p>
          <a:p>
            <a:r>
              <a:rPr lang="en-US" dirty="0" smtClean="0"/>
              <a:t>What are the bond angles for:</a:t>
            </a:r>
          </a:p>
          <a:p>
            <a:pPr lvl="1"/>
            <a:r>
              <a:rPr lang="en-US" dirty="0" err="1" smtClean="0"/>
              <a:t>Trigonal</a:t>
            </a:r>
            <a:r>
              <a:rPr lang="en-US" dirty="0" smtClean="0"/>
              <a:t> planar</a:t>
            </a:r>
          </a:p>
          <a:p>
            <a:pPr lvl="1"/>
            <a:r>
              <a:rPr lang="en-US" dirty="0" smtClean="0"/>
              <a:t>Bent (tetrahedral)</a:t>
            </a:r>
          </a:p>
          <a:p>
            <a:pPr lvl="1"/>
            <a:r>
              <a:rPr lang="en-US" dirty="0" smtClean="0"/>
              <a:t>Tetrahedral</a:t>
            </a:r>
            <a:endParaRPr lang="en-US" dirty="0" smtClean="0"/>
          </a:p>
          <a:p>
            <a:pPr lvl="1"/>
            <a:r>
              <a:rPr lang="en-US" dirty="0" smtClean="0"/>
              <a:t>Linear</a:t>
            </a:r>
          </a:p>
          <a:p>
            <a:r>
              <a:rPr lang="en-US" dirty="0" smtClean="0"/>
              <a:t>HW: </a:t>
            </a:r>
          </a:p>
          <a:p>
            <a:pPr lvl="1"/>
            <a:r>
              <a:rPr lang="en-US" dirty="0" smtClean="0"/>
              <a:t>Continue to work on Review Packet</a:t>
            </a:r>
          </a:p>
          <a:p>
            <a:pPr lvl="1"/>
            <a:r>
              <a:rPr lang="en-US" dirty="0" smtClean="0"/>
              <a:t>Study for the Midterm—come in with questions!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Identify and construct molecular shapes – linear, </a:t>
            </a:r>
            <a:r>
              <a:rPr lang="en-US" dirty="0" err="1" smtClean="0"/>
              <a:t>trigonal</a:t>
            </a:r>
            <a:r>
              <a:rPr lang="en-US" dirty="0" smtClean="0"/>
              <a:t> planar, tetrahedral, bent (</a:t>
            </a:r>
            <a:r>
              <a:rPr lang="en-US" dirty="0" err="1" smtClean="0"/>
              <a:t>trigonal</a:t>
            </a:r>
            <a:r>
              <a:rPr lang="en-US" dirty="0" smtClean="0"/>
              <a:t> planar), </a:t>
            </a:r>
            <a:r>
              <a:rPr lang="en-US" dirty="0" err="1" smtClean="0"/>
              <a:t>trigonal</a:t>
            </a:r>
            <a:r>
              <a:rPr lang="en-US" dirty="0" smtClean="0"/>
              <a:t> pyramidal (tetrahedral), bent (tetrahedral)</a:t>
            </a:r>
          </a:p>
          <a:p>
            <a:pPr lvl="1"/>
            <a:r>
              <a:rPr lang="en-US" dirty="0" smtClean="0"/>
              <a:t>Review the concepts of Quarter 1 and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</a:t>
            </a:r>
          </a:p>
          <a:p>
            <a:pPr lvl="1"/>
            <a:r>
              <a:rPr lang="en-US" dirty="0" smtClean="0"/>
              <a:t>Periodic Table</a:t>
            </a:r>
          </a:p>
          <a:p>
            <a:pPr lvl="1"/>
            <a:r>
              <a:rPr lang="en-US" dirty="0" smtClean="0"/>
              <a:t>Electronegativity table</a:t>
            </a:r>
          </a:p>
          <a:p>
            <a:pPr lvl="1"/>
            <a:r>
              <a:rPr lang="en-US" dirty="0" smtClean="0"/>
              <a:t>Pencil/Pen</a:t>
            </a:r>
          </a:p>
          <a:p>
            <a:pPr lvl="1"/>
            <a:r>
              <a:rPr lang="en-US" dirty="0" smtClean="0"/>
              <a:t>That’s it!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When done, pick up</a:t>
            </a:r>
            <a:r>
              <a:rPr lang="en-US" dirty="0" smtClean="0">
                <a:sym typeface="Wingdings"/>
              </a:rPr>
              <a:t> and begin to work on the </a:t>
            </a:r>
            <a:r>
              <a:rPr lang="en-US" dirty="0" smtClean="0">
                <a:sym typeface="Wingdings"/>
              </a:rPr>
              <a:t>Unit 1 &amp; 2 review sheet.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Geometry Quiz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work on the review Worksheet – for Unit 1 &amp; 2 only</a:t>
            </a:r>
          </a:p>
          <a:p>
            <a:r>
              <a:rPr lang="en-US" dirty="0" smtClean="0"/>
              <a:t>We will go over it in a bit!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questions do you have </a:t>
            </a:r>
            <a:r>
              <a:rPr lang="en-US" smtClean="0"/>
              <a:t>from Unit 1 &amp; 2?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543</TotalTime>
  <Words>161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Molecular Geometry Quiz Review for Midterm</vt:lpstr>
      <vt:lpstr>Drill</vt:lpstr>
      <vt:lpstr>Objectives</vt:lpstr>
      <vt:lpstr>Molecular Geometry Quiz</vt:lpstr>
      <vt:lpstr>Review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Geometry Quiz Review for Midterm</dc:title>
  <dc:creator>Howard County Administrator</dc:creator>
  <cp:lastModifiedBy>Howard County Administrator</cp:lastModifiedBy>
  <cp:revision>2</cp:revision>
  <dcterms:created xsi:type="dcterms:W3CDTF">2015-01-13T12:02:00Z</dcterms:created>
  <dcterms:modified xsi:type="dcterms:W3CDTF">2015-01-13T21:00:26Z</dcterms:modified>
</cp:coreProperties>
</file>